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309" r:id="rId6"/>
    <p:sldId id="310" r:id="rId7"/>
    <p:sldId id="311" r:id="rId8"/>
    <p:sldId id="312" r:id="rId9"/>
    <p:sldId id="313" r:id="rId10"/>
    <p:sldId id="314" r:id="rId11"/>
    <p:sldId id="315" r:id="rId12"/>
    <p:sldId id="316" r:id="rId13"/>
    <p:sldId id="317" r:id="rId14"/>
    <p:sldId id="319" r:id="rId15"/>
    <p:sldId id="320" r:id="rId16"/>
    <p:sldId id="31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19" autoAdjust="0"/>
  </p:normalViewPr>
  <p:slideViewPr>
    <p:cSldViewPr snapToGrid="0">
      <p:cViewPr varScale="1">
        <p:scale>
          <a:sx n="70" d="100"/>
          <a:sy n="70" d="100"/>
        </p:scale>
        <p:origin x="536"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2/12/2026</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2/12/2026</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2/12/2026</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2/12/2026</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2/12/2026</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2/12/2026</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2/12/2026</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2/12/2026</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2/12/2026</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2/12/2026</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sz="4000" dirty="0">
                <a:latin typeface="Times New Roman" panose="02020603050405020304" pitchFamily="18" charset="0"/>
                <a:cs typeface="Times New Roman" panose="02020603050405020304" pitchFamily="18" charset="0"/>
              </a:rPr>
              <a:t>INFOSYS SPRINGBOARD VIRTUAL INTERNSHIP 6.0  </a:t>
            </a:r>
            <a:br>
              <a:rPr lang="en-US" sz="4000" dirty="0">
                <a:latin typeface="Times New Roman" panose="02020603050405020304" pitchFamily="18" charset="0"/>
                <a:cs typeface="Times New Roman" panose="02020603050405020304" pitchFamily="18" charset="0"/>
              </a:rPr>
            </a:br>
            <a:r>
              <a:rPr lang="en-US" sz="4000" dirty="0">
                <a:latin typeface="Times New Roman" panose="02020603050405020304" pitchFamily="18" charset="0"/>
                <a:cs typeface="Times New Roman" panose="02020603050405020304" pitchFamily="18" charset="0"/>
              </a:rPr>
              <a:t>TEAM C</a:t>
            </a:r>
            <a:endParaRPr lang="en-US" sz="4000" dirty="0"/>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a:bodyPr>
          <a:lstStyle/>
          <a:p>
            <a:r>
              <a:rPr lang="en-US" b="1" dirty="0"/>
              <a:t>SAVULA</a:t>
            </a:r>
            <a:r>
              <a:rPr lang="en-US" dirty="0"/>
              <a:t> </a:t>
            </a:r>
            <a:r>
              <a:rPr lang="en-US" b="1" dirty="0"/>
              <a:t>SNEHITHA</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3D3A3-97CF-D448-7B55-494B401D5CA5}"/>
              </a:ext>
            </a:extLst>
          </p:cNvPr>
          <p:cNvSpPr>
            <a:spLocks noGrp="1"/>
          </p:cNvSpPr>
          <p:nvPr>
            <p:ph type="title"/>
          </p:nvPr>
        </p:nvSpPr>
        <p:spPr/>
        <p:txBody>
          <a:bodyPr/>
          <a:lstStyle/>
          <a:p>
            <a:r>
              <a:rPr lang="en-US" dirty="0"/>
              <a:t>OUTPUT SCREENS</a:t>
            </a:r>
            <a:endParaRPr lang="en-IN" dirty="0"/>
          </a:p>
        </p:txBody>
      </p:sp>
      <p:pic>
        <p:nvPicPr>
          <p:cNvPr id="5" name="Content Placeholder 4">
            <a:extLst>
              <a:ext uri="{FF2B5EF4-FFF2-40B4-BE49-F238E27FC236}">
                <a16:creationId xmlns:a16="http://schemas.microsoft.com/office/drawing/2014/main" id="{641584B1-8782-9423-B0E7-6CC7A1AF060F}"/>
              </a:ext>
            </a:extLst>
          </p:cNvPr>
          <p:cNvPicPr>
            <a:picLocks noGrp="1" noChangeAspect="1"/>
          </p:cNvPicPr>
          <p:nvPr>
            <p:ph idx="1"/>
          </p:nvPr>
        </p:nvPicPr>
        <p:blipFill>
          <a:blip r:embed="rId2"/>
          <a:stretch>
            <a:fillRect/>
          </a:stretch>
        </p:blipFill>
        <p:spPr>
          <a:xfrm>
            <a:off x="2738943" y="2108200"/>
            <a:ext cx="6774440" cy="3760788"/>
          </a:xfrm>
        </p:spPr>
      </p:pic>
    </p:spTree>
    <p:extLst>
      <p:ext uri="{BB962C8B-B14F-4D97-AF65-F5344CB8AC3E}">
        <p14:creationId xmlns:p14="http://schemas.microsoft.com/office/powerpoint/2010/main" val="4136071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78FDB-1D2B-46F7-64E5-D3BCC777308D}"/>
              </a:ext>
            </a:extLst>
          </p:cNvPr>
          <p:cNvSpPr>
            <a:spLocks noGrp="1"/>
          </p:cNvSpPr>
          <p:nvPr>
            <p:ph type="title"/>
          </p:nvPr>
        </p:nvSpPr>
        <p:spPr/>
        <p:txBody>
          <a:bodyPr/>
          <a:lstStyle/>
          <a:p>
            <a:r>
              <a:rPr lang="en-US" dirty="0"/>
              <a:t>OUTPUT SCREENS</a:t>
            </a:r>
            <a:endParaRPr lang="en-IN" dirty="0"/>
          </a:p>
        </p:txBody>
      </p:sp>
      <p:pic>
        <p:nvPicPr>
          <p:cNvPr id="5" name="Content Placeholder 4">
            <a:extLst>
              <a:ext uri="{FF2B5EF4-FFF2-40B4-BE49-F238E27FC236}">
                <a16:creationId xmlns:a16="http://schemas.microsoft.com/office/drawing/2014/main" id="{736826D6-D8CE-0502-9501-40706BC77F49}"/>
              </a:ext>
            </a:extLst>
          </p:cNvPr>
          <p:cNvPicPr>
            <a:picLocks noGrp="1" noChangeAspect="1"/>
          </p:cNvPicPr>
          <p:nvPr>
            <p:ph idx="1"/>
          </p:nvPr>
        </p:nvPicPr>
        <p:blipFill>
          <a:blip r:embed="rId2"/>
          <a:stretch>
            <a:fillRect/>
          </a:stretch>
        </p:blipFill>
        <p:spPr>
          <a:xfrm>
            <a:off x="2906447" y="2108200"/>
            <a:ext cx="6439431" cy="3760788"/>
          </a:xfrm>
        </p:spPr>
      </p:pic>
    </p:spTree>
    <p:extLst>
      <p:ext uri="{BB962C8B-B14F-4D97-AF65-F5344CB8AC3E}">
        <p14:creationId xmlns:p14="http://schemas.microsoft.com/office/powerpoint/2010/main" val="2453525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43B71-2E82-C5A6-3609-824900569A40}"/>
              </a:ext>
            </a:extLst>
          </p:cNvPr>
          <p:cNvSpPr>
            <a:spLocks noGrp="1"/>
          </p:cNvSpPr>
          <p:nvPr>
            <p:ph type="title"/>
          </p:nvPr>
        </p:nvSpPr>
        <p:spPr/>
        <p:txBody>
          <a:bodyPr/>
          <a:lstStyle/>
          <a:p>
            <a:r>
              <a:rPr lang="en-US" dirty="0"/>
              <a:t>OUTPUT SCREENS</a:t>
            </a:r>
            <a:endParaRPr lang="en-IN" dirty="0"/>
          </a:p>
        </p:txBody>
      </p:sp>
      <p:pic>
        <p:nvPicPr>
          <p:cNvPr id="5" name="Content Placeholder 4">
            <a:extLst>
              <a:ext uri="{FF2B5EF4-FFF2-40B4-BE49-F238E27FC236}">
                <a16:creationId xmlns:a16="http://schemas.microsoft.com/office/drawing/2014/main" id="{13ACB036-A9EF-F0BA-53F9-F555FB75ECBD}"/>
              </a:ext>
            </a:extLst>
          </p:cNvPr>
          <p:cNvPicPr>
            <a:picLocks noGrp="1" noChangeAspect="1"/>
          </p:cNvPicPr>
          <p:nvPr>
            <p:ph idx="1"/>
          </p:nvPr>
        </p:nvPicPr>
        <p:blipFill>
          <a:blip r:embed="rId2"/>
          <a:stretch>
            <a:fillRect/>
          </a:stretch>
        </p:blipFill>
        <p:spPr>
          <a:xfrm>
            <a:off x="3369402" y="2108200"/>
            <a:ext cx="5513522" cy="3760788"/>
          </a:xfrm>
        </p:spPr>
      </p:pic>
    </p:spTree>
    <p:extLst>
      <p:ext uri="{BB962C8B-B14F-4D97-AF65-F5344CB8AC3E}">
        <p14:creationId xmlns:p14="http://schemas.microsoft.com/office/powerpoint/2010/main" val="3189175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6C392-AA0F-B7C5-E317-D0BD8C3A8736}"/>
              </a:ext>
            </a:extLst>
          </p:cNvPr>
          <p:cNvSpPr>
            <a:spLocks noGrp="1"/>
          </p:cNvSpPr>
          <p:nvPr>
            <p:ph type="title"/>
          </p:nvPr>
        </p:nvSpPr>
        <p:spPr/>
        <p:txBody>
          <a:bodyPr/>
          <a:lstStyle/>
          <a:p>
            <a:r>
              <a:rPr lang="en-US" dirty="0"/>
              <a:t>THANK YOU</a:t>
            </a:r>
            <a:endParaRPr lang="en-IN" dirty="0"/>
          </a:p>
        </p:txBody>
      </p:sp>
      <p:sp>
        <p:nvSpPr>
          <p:cNvPr id="3" name="Text Placeholder 2">
            <a:extLst>
              <a:ext uri="{FF2B5EF4-FFF2-40B4-BE49-F238E27FC236}">
                <a16:creationId xmlns:a16="http://schemas.microsoft.com/office/drawing/2014/main" id="{062483EB-F958-9B4F-0A50-D0AEC311E8D2}"/>
              </a:ext>
            </a:extLst>
          </p:cNvPr>
          <p:cNvSpPr>
            <a:spLocks noGrp="1"/>
          </p:cNvSpPr>
          <p:nvPr>
            <p:ph type="body" idx="1"/>
          </p:nvPr>
        </p:nvSpPr>
        <p:spPr/>
        <p:txBody>
          <a:bodyPr/>
          <a:lstStyle/>
          <a:p>
            <a:r>
              <a:rPr lang="en-US" dirty="0"/>
              <a:t>SAVULA SNEHITHA</a:t>
            </a:r>
            <a:endParaRPr lang="en-IN" dirty="0"/>
          </a:p>
        </p:txBody>
      </p:sp>
    </p:spTree>
    <p:extLst>
      <p:ext uri="{BB962C8B-B14F-4D97-AF65-F5344CB8AC3E}">
        <p14:creationId xmlns:p14="http://schemas.microsoft.com/office/powerpoint/2010/main" val="2847077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B17FB-73D5-BB3B-C73F-52D49030CB52}"/>
              </a:ext>
            </a:extLst>
          </p:cNvPr>
          <p:cNvSpPr>
            <a:spLocks noGrp="1"/>
          </p:cNvSpPr>
          <p:nvPr>
            <p:ph type="title"/>
          </p:nvPr>
        </p:nvSpPr>
        <p:spPr/>
        <p:txBody>
          <a:bodyPr/>
          <a:lstStyle/>
          <a:p>
            <a:r>
              <a:rPr lang="en-US" sz="4800" dirty="0">
                <a:solidFill>
                  <a:schemeClr val="tx1"/>
                </a:solidFill>
                <a:latin typeface="Times New Roman" panose="02020603050405020304" pitchFamily="18" charset="0"/>
                <a:cs typeface="Times New Roman" panose="02020603050405020304" pitchFamily="18" charset="0"/>
              </a:rPr>
              <a:t> RECEIPT AND INVOICE DIGITIZER</a:t>
            </a:r>
            <a:br>
              <a:rPr lang="en-US" sz="4800" dirty="0">
                <a:solidFill>
                  <a:schemeClr val="tx1"/>
                </a:solidFill>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17D3434A-1B04-1214-D0A2-80B474308D07}"/>
              </a:ext>
            </a:extLst>
          </p:cNvPr>
          <p:cNvSpPr>
            <a:spLocks noGrp="1"/>
          </p:cNvSpPr>
          <p:nvPr>
            <p:ph idx="1"/>
          </p:nvPr>
        </p:nvSpPr>
        <p:spPr/>
        <p:txBody>
          <a:bodyPr>
            <a:normAutofit fontScale="85000" lnSpcReduction="20000"/>
          </a:bodyPr>
          <a:lstStyle/>
          <a:p>
            <a:r>
              <a:rPr lang="en-US" b="1" dirty="0"/>
              <a:t>A web application that allows users to upload receipts and invoices (PDF/Image/Scanned) and convert them into structured digital data for storage and analysis.</a:t>
            </a:r>
          </a:p>
          <a:p>
            <a:r>
              <a:rPr lang="en-US" b="1" dirty="0"/>
              <a:t>What This Project Does</a:t>
            </a:r>
          </a:p>
          <a:p>
            <a:r>
              <a:rPr lang="en-US" b="1" dirty="0"/>
              <a:t>The Receipt &amp; Invoice Digitizer is a web-based application that allows users to:</a:t>
            </a:r>
          </a:p>
          <a:p>
            <a:r>
              <a:rPr lang="en-US" b="1" dirty="0"/>
              <a:t>Register and log in securely</a:t>
            </a:r>
          </a:p>
          <a:p>
            <a:r>
              <a:rPr lang="en-US" b="1" dirty="0"/>
              <a:t>Upload receipts or invoices (PDF, image, scanned copy)</a:t>
            </a:r>
          </a:p>
          <a:p>
            <a:r>
              <a:rPr lang="en-US" b="1" dirty="0"/>
              <a:t>Store the uploaded files in the system</a:t>
            </a:r>
          </a:p>
          <a:p>
            <a:r>
              <a:rPr lang="en-US" b="1" dirty="0"/>
              <a:t>Maintain digital records securely</a:t>
            </a:r>
          </a:p>
          <a:p>
            <a:r>
              <a:rPr lang="en-US" b="1" dirty="0"/>
              <a:t>The system converts physical or scanned receipts into digitally manageable data and stores them in a database for future access.</a:t>
            </a:r>
          </a:p>
          <a:p>
            <a:endParaRPr lang="en-US" b="1" dirty="0"/>
          </a:p>
        </p:txBody>
      </p:sp>
    </p:spTree>
    <p:extLst>
      <p:ext uri="{BB962C8B-B14F-4D97-AF65-F5344CB8AC3E}">
        <p14:creationId xmlns:p14="http://schemas.microsoft.com/office/powerpoint/2010/main" val="18497961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AEF79-9DA2-6356-AD60-D1A264D4942B}"/>
              </a:ext>
            </a:extLst>
          </p:cNvPr>
          <p:cNvSpPr>
            <a:spLocks noGrp="1"/>
          </p:cNvSpPr>
          <p:nvPr>
            <p:ph type="title"/>
          </p:nvPr>
        </p:nvSpPr>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9980A156-1017-0CFF-5411-B53B3C5A9ACE}"/>
              </a:ext>
            </a:extLst>
          </p:cNvPr>
          <p:cNvSpPr>
            <a:spLocks noGrp="1"/>
          </p:cNvSpPr>
          <p:nvPr>
            <p:ph idx="1"/>
          </p:nvPr>
        </p:nvSpPr>
        <p:spPr/>
        <p:txBody>
          <a:bodyPr>
            <a:normAutofit fontScale="85000" lnSpcReduction="20000"/>
          </a:bodyPr>
          <a:lstStyle/>
          <a:p>
            <a:r>
              <a:rPr lang="en-US" b="1" dirty="0"/>
              <a:t>Problem It Solves</a:t>
            </a:r>
          </a:p>
          <a:p>
            <a:r>
              <a:rPr lang="en-US" b="1" dirty="0"/>
              <a:t>Manual receipt handling causes:</a:t>
            </a:r>
          </a:p>
          <a:p>
            <a:r>
              <a:rPr lang="en-US" b="1" dirty="0"/>
              <a:t>Data loss</a:t>
            </a:r>
          </a:p>
          <a:p>
            <a:r>
              <a:rPr lang="en-US" b="1" dirty="0"/>
              <a:t>Errors in entry</a:t>
            </a:r>
          </a:p>
          <a:p>
            <a:r>
              <a:rPr lang="en-US" b="1" dirty="0"/>
              <a:t>Difficulty in tracking expenses</a:t>
            </a:r>
          </a:p>
          <a:p>
            <a:r>
              <a:rPr lang="en-US" b="1" dirty="0"/>
              <a:t>This system:</a:t>
            </a:r>
          </a:p>
          <a:p>
            <a:r>
              <a:rPr lang="en-US" b="1" dirty="0"/>
              <a:t>Centralizes receipt storage</a:t>
            </a:r>
          </a:p>
          <a:p>
            <a:r>
              <a:rPr lang="en-US" b="1" dirty="0"/>
              <a:t>Secures user authentication</a:t>
            </a:r>
          </a:p>
          <a:p>
            <a:r>
              <a:rPr lang="en-US" b="1" dirty="0"/>
              <a:t>Enables structured digital record keeping</a:t>
            </a:r>
          </a:p>
          <a:p>
            <a:endParaRPr lang="en-IN" b="1" dirty="0"/>
          </a:p>
        </p:txBody>
      </p:sp>
    </p:spTree>
    <p:extLst>
      <p:ext uri="{BB962C8B-B14F-4D97-AF65-F5344CB8AC3E}">
        <p14:creationId xmlns:p14="http://schemas.microsoft.com/office/powerpoint/2010/main" val="3129113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7BC03-D4F2-F2E8-C9C7-1907863D9AA9}"/>
              </a:ext>
            </a:extLst>
          </p:cNvPr>
          <p:cNvSpPr>
            <a:spLocks noGrp="1"/>
          </p:cNvSpPr>
          <p:nvPr>
            <p:ph type="title"/>
          </p:nvPr>
        </p:nvSpPr>
        <p:spPr/>
        <p:txBody>
          <a:bodyPr/>
          <a:lstStyle/>
          <a:p>
            <a:r>
              <a:rPr lang="en-US" dirty="0"/>
              <a:t>MY CONTRIBUTION</a:t>
            </a:r>
            <a:endParaRPr lang="en-IN" dirty="0"/>
          </a:p>
        </p:txBody>
      </p:sp>
      <p:sp>
        <p:nvSpPr>
          <p:cNvPr id="3" name="Content Placeholder 2">
            <a:extLst>
              <a:ext uri="{FF2B5EF4-FFF2-40B4-BE49-F238E27FC236}">
                <a16:creationId xmlns:a16="http://schemas.microsoft.com/office/drawing/2014/main" id="{370D06D7-6A65-64F6-D1E4-332E4E13BC9A}"/>
              </a:ext>
            </a:extLst>
          </p:cNvPr>
          <p:cNvSpPr>
            <a:spLocks noGrp="1"/>
          </p:cNvSpPr>
          <p:nvPr>
            <p:ph idx="1"/>
          </p:nvPr>
        </p:nvSpPr>
        <p:spPr/>
        <p:txBody>
          <a:bodyPr/>
          <a:lstStyle/>
          <a:p>
            <a:r>
              <a:rPr lang="en-US" b="1" dirty="0"/>
              <a:t>Frontend Contribution</a:t>
            </a:r>
          </a:p>
          <a:p>
            <a:r>
              <a:rPr lang="en-US" b="1" dirty="0"/>
              <a:t>Designed login and registration pages using HTML and CSS</a:t>
            </a:r>
          </a:p>
          <a:p>
            <a:r>
              <a:rPr lang="en-US" b="1" dirty="0"/>
              <a:t>Created responsive dashboard UI</a:t>
            </a:r>
          </a:p>
          <a:p>
            <a:r>
              <a:rPr lang="en-US" b="1" dirty="0"/>
              <a:t>Implemented file upload interface</a:t>
            </a:r>
          </a:p>
          <a:p>
            <a:r>
              <a:rPr lang="en-US" b="1" dirty="0"/>
              <a:t>Connected frontend forms to backend APIs</a:t>
            </a:r>
          </a:p>
          <a:p>
            <a:endParaRPr lang="en-IN" b="1" dirty="0"/>
          </a:p>
        </p:txBody>
      </p:sp>
    </p:spTree>
    <p:extLst>
      <p:ext uri="{BB962C8B-B14F-4D97-AF65-F5344CB8AC3E}">
        <p14:creationId xmlns:p14="http://schemas.microsoft.com/office/powerpoint/2010/main" val="2601389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AE35E-E624-8646-A51C-AD54F614023A}"/>
              </a:ext>
            </a:extLst>
          </p:cNvPr>
          <p:cNvSpPr>
            <a:spLocks noGrp="1"/>
          </p:cNvSpPr>
          <p:nvPr>
            <p:ph type="title"/>
          </p:nvPr>
        </p:nvSpPr>
        <p:spPr/>
        <p:txBody>
          <a:bodyPr/>
          <a:lstStyle/>
          <a:p>
            <a:r>
              <a:rPr lang="en-US" dirty="0"/>
              <a:t>WORKING</a:t>
            </a:r>
            <a:endParaRPr lang="en-IN" dirty="0"/>
          </a:p>
        </p:txBody>
      </p:sp>
      <p:sp>
        <p:nvSpPr>
          <p:cNvPr id="3" name="Content Placeholder 2">
            <a:extLst>
              <a:ext uri="{FF2B5EF4-FFF2-40B4-BE49-F238E27FC236}">
                <a16:creationId xmlns:a16="http://schemas.microsoft.com/office/drawing/2014/main" id="{04B2F809-A6D3-D3CF-B184-1F85973E3036}"/>
              </a:ext>
            </a:extLst>
          </p:cNvPr>
          <p:cNvSpPr>
            <a:spLocks noGrp="1"/>
          </p:cNvSpPr>
          <p:nvPr>
            <p:ph idx="1"/>
          </p:nvPr>
        </p:nvSpPr>
        <p:spPr/>
        <p:txBody>
          <a:bodyPr/>
          <a:lstStyle/>
          <a:p>
            <a:r>
              <a:rPr lang="en-US" b="1" dirty="0"/>
              <a:t>Frontend is responsible for:</a:t>
            </a:r>
          </a:p>
          <a:p>
            <a:r>
              <a:rPr lang="en-US" b="1" dirty="0"/>
              <a:t>Taking user input</a:t>
            </a:r>
          </a:p>
          <a:p>
            <a:r>
              <a:rPr lang="en-US" b="1" dirty="0"/>
              <a:t>Validating input</a:t>
            </a:r>
          </a:p>
          <a:p>
            <a:r>
              <a:rPr lang="en-US" b="1" dirty="0"/>
              <a:t>Sending data to backend APIs</a:t>
            </a:r>
          </a:p>
          <a:p>
            <a:r>
              <a:rPr lang="en-US" b="1" dirty="0"/>
              <a:t>Handling backend responses</a:t>
            </a:r>
          </a:p>
          <a:p>
            <a:r>
              <a:rPr lang="en-US" b="1" dirty="0"/>
              <a:t>Updating UI dynamically</a:t>
            </a:r>
          </a:p>
          <a:p>
            <a:endParaRPr lang="en-IN" b="1" dirty="0"/>
          </a:p>
        </p:txBody>
      </p:sp>
    </p:spTree>
    <p:extLst>
      <p:ext uri="{BB962C8B-B14F-4D97-AF65-F5344CB8AC3E}">
        <p14:creationId xmlns:p14="http://schemas.microsoft.com/office/powerpoint/2010/main" val="2033873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6FF25-23F4-1481-0CC7-3621494D90B7}"/>
              </a:ext>
            </a:extLst>
          </p:cNvPr>
          <p:cNvSpPr>
            <a:spLocks noGrp="1"/>
          </p:cNvSpPr>
          <p:nvPr>
            <p:ph type="title"/>
          </p:nvPr>
        </p:nvSpPr>
        <p:spPr/>
        <p:txBody>
          <a:bodyPr/>
          <a:lstStyle/>
          <a:p>
            <a:r>
              <a:rPr lang="en-US" dirty="0"/>
              <a:t>STRUCTURE</a:t>
            </a:r>
            <a:endParaRPr lang="en-IN" dirty="0"/>
          </a:p>
        </p:txBody>
      </p:sp>
      <p:sp>
        <p:nvSpPr>
          <p:cNvPr id="3" name="Content Placeholder 2">
            <a:extLst>
              <a:ext uri="{FF2B5EF4-FFF2-40B4-BE49-F238E27FC236}">
                <a16:creationId xmlns:a16="http://schemas.microsoft.com/office/drawing/2014/main" id="{26FF8012-561D-BB22-DF6E-35FF18932853}"/>
              </a:ext>
            </a:extLst>
          </p:cNvPr>
          <p:cNvSpPr>
            <a:spLocks noGrp="1"/>
          </p:cNvSpPr>
          <p:nvPr>
            <p:ph idx="1"/>
          </p:nvPr>
        </p:nvSpPr>
        <p:spPr/>
        <p:txBody>
          <a:bodyPr>
            <a:normAutofit fontScale="47500" lnSpcReduction="20000"/>
          </a:bodyPr>
          <a:lstStyle/>
          <a:p>
            <a:pPr marL="0" indent="0">
              <a:buNone/>
            </a:pPr>
            <a:r>
              <a:rPr lang="en-IN" dirty="0"/>
              <a:t>Your frontend has 3 major pages:</a:t>
            </a:r>
          </a:p>
          <a:p>
            <a:r>
              <a:rPr lang="en-IN" dirty="0"/>
              <a:t>Registration Page</a:t>
            </a:r>
          </a:p>
          <a:p>
            <a:r>
              <a:rPr lang="en-IN" dirty="0"/>
              <a:t>Login Page</a:t>
            </a:r>
          </a:p>
          <a:p>
            <a:r>
              <a:rPr lang="en-IN" dirty="0"/>
              <a:t>Dashboard Page</a:t>
            </a:r>
          </a:p>
          <a:p>
            <a:r>
              <a:rPr lang="en-IN" dirty="0"/>
              <a:t>Each page is built using structured HTML.</a:t>
            </a:r>
          </a:p>
          <a:p>
            <a:r>
              <a:rPr lang="en-IN" b="1" dirty="0"/>
              <a:t>Registration Form</a:t>
            </a:r>
          </a:p>
          <a:p>
            <a:r>
              <a:rPr lang="en-IN" dirty="0"/>
              <a:t>HTML contains:</a:t>
            </a:r>
          </a:p>
          <a:p>
            <a:r>
              <a:rPr lang="en-IN" dirty="0"/>
              <a:t>Input for Name</a:t>
            </a:r>
          </a:p>
          <a:p>
            <a:r>
              <a:rPr lang="en-IN" dirty="0"/>
              <a:t>Input for Email</a:t>
            </a:r>
          </a:p>
          <a:p>
            <a:r>
              <a:rPr lang="en-IN" dirty="0"/>
              <a:t>Input for Password</a:t>
            </a:r>
          </a:p>
          <a:p>
            <a:r>
              <a:rPr lang="en-IN" dirty="0"/>
              <a:t>Preferred Language dropdown</a:t>
            </a:r>
          </a:p>
          <a:p>
            <a:r>
              <a:rPr lang="en-IN" dirty="0"/>
              <a:t>Submit button</a:t>
            </a:r>
          </a:p>
          <a:p>
            <a:endParaRPr lang="en-IN" dirty="0"/>
          </a:p>
        </p:txBody>
      </p:sp>
    </p:spTree>
    <p:extLst>
      <p:ext uri="{BB962C8B-B14F-4D97-AF65-F5344CB8AC3E}">
        <p14:creationId xmlns:p14="http://schemas.microsoft.com/office/powerpoint/2010/main" val="42263460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1762-D4AD-42AD-1F13-9AE0D0ED8EA4}"/>
              </a:ext>
            </a:extLst>
          </p:cNvPr>
          <p:cNvSpPr>
            <a:spLocks noGrp="1"/>
          </p:cNvSpPr>
          <p:nvPr>
            <p:ph type="title"/>
          </p:nvPr>
        </p:nvSpPr>
        <p:spPr/>
        <p:txBody>
          <a:bodyPr/>
          <a:lstStyle/>
          <a:p>
            <a:r>
              <a:rPr lang="en-US" dirty="0"/>
              <a:t>CSS</a:t>
            </a:r>
            <a:endParaRPr lang="en-IN" dirty="0"/>
          </a:p>
        </p:txBody>
      </p:sp>
      <p:sp>
        <p:nvSpPr>
          <p:cNvPr id="3" name="Content Placeholder 2">
            <a:extLst>
              <a:ext uri="{FF2B5EF4-FFF2-40B4-BE49-F238E27FC236}">
                <a16:creationId xmlns:a16="http://schemas.microsoft.com/office/drawing/2014/main" id="{6BB8FFAB-9CC0-E627-CCF5-CEA4D384E95D}"/>
              </a:ext>
            </a:extLst>
          </p:cNvPr>
          <p:cNvSpPr>
            <a:spLocks noGrp="1"/>
          </p:cNvSpPr>
          <p:nvPr>
            <p:ph idx="1"/>
          </p:nvPr>
        </p:nvSpPr>
        <p:spPr/>
        <p:txBody>
          <a:bodyPr/>
          <a:lstStyle/>
          <a:p>
            <a:r>
              <a:rPr lang="en-IN" b="1" dirty="0"/>
              <a:t>Styling Layer (CSS)</a:t>
            </a:r>
          </a:p>
          <a:p>
            <a:r>
              <a:rPr lang="en-IN" dirty="0"/>
              <a:t>CSS handles:</a:t>
            </a:r>
          </a:p>
          <a:p>
            <a:r>
              <a:rPr lang="en-IN" dirty="0"/>
              <a:t>Layout structure</a:t>
            </a:r>
          </a:p>
          <a:p>
            <a:r>
              <a:rPr lang="en-IN" dirty="0"/>
              <a:t>Button design</a:t>
            </a:r>
          </a:p>
          <a:p>
            <a:r>
              <a:rPr lang="en-IN" dirty="0"/>
              <a:t>Responsive alignment</a:t>
            </a:r>
          </a:p>
          <a:p>
            <a:r>
              <a:rPr lang="en-IN" dirty="0"/>
              <a:t>Error message styling</a:t>
            </a:r>
          </a:p>
          <a:p>
            <a:endParaRPr lang="en-IN" dirty="0"/>
          </a:p>
        </p:txBody>
      </p:sp>
    </p:spTree>
    <p:extLst>
      <p:ext uri="{BB962C8B-B14F-4D97-AF65-F5344CB8AC3E}">
        <p14:creationId xmlns:p14="http://schemas.microsoft.com/office/powerpoint/2010/main" val="3799500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4993-25CF-F11B-8935-52BB004C0433}"/>
              </a:ext>
            </a:extLst>
          </p:cNvPr>
          <p:cNvSpPr>
            <a:spLocks noGrp="1"/>
          </p:cNvSpPr>
          <p:nvPr>
            <p:ph type="title"/>
          </p:nvPr>
        </p:nvSpPr>
        <p:spPr/>
        <p:txBody>
          <a:bodyPr/>
          <a:lstStyle/>
          <a:p>
            <a:r>
              <a:rPr lang="en-IN" dirty="0"/>
              <a:t>Registration Flow (Step-by-Step)</a:t>
            </a:r>
          </a:p>
        </p:txBody>
      </p:sp>
      <p:sp>
        <p:nvSpPr>
          <p:cNvPr id="3" name="Content Placeholder 2">
            <a:extLst>
              <a:ext uri="{FF2B5EF4-FFF2-40B4-BE49-F238E27FC236}">
                <a16:creationId xmlns:a16="http://schemas.microsoft.com/office/drawing/2014/main" id="{319AA089-3348-5DE0-FF59-669FF0C6E6DB}"/>
              </a:ext>
            </a:extLst>
          </p:cNvPr>
          <p:cNvSpPr>
            <a:spLocks noGrp="1"/>
          </p:cNvSpPr>
          <p:nvPr>
            <p:ph idx="1"/>
          </p:nvPr>
        </p:nvSpPr>
        <p:spPr/>
        <p:txBody>
          <a:bodyPr/>
          <a:lstStyle/>
          <a:p>
            <a:r>
              <a:rPr lang="en-US" b="1" dirty="0"/>
              <a:t>The frontend collects user input through structured HTML forms, validates the input using JavaScript, and communicates with backend APIs using HTTP requests. After login, the received JWT token is stored in local storage and attached to future API requests for authentication. The dashboard allows secure file upload using multipart form data, and UI updates dynamically based on backend responses.</a:t>
            </a:r>
            <a:endParaRPr lang="en-IN" b="1" dirty="0"/>
          </a:p>
        </p:txBody>
      </p:sp>
    </p:spTree>
    <p:extLst>
      <p:ext uri="{BB962C8B-B14F-4D97-AF65-F5344CB8AC3E}">
        <p14:creationId xmlns:p14="http://schemas.microsoft.com/office/powerpoint/2010/main" val="409559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95E08-EA3F-B371-552A-2B3D9344D49E}"/>
              </a:ext>
            </a:extLst>
          </p:cNvPr>
          <p:cNvSpPr>
            <a:spLocks noGrp="1"/>
          </p:cNvSpPr>
          <p:nvPr>
            <p:ph type="title"/>
          </p:nvPr>
        </p:nvSpPr>
        <p:spPr/>
        <p:txBody>
          <a:bodyPr/>
          <a:lstStyle/>
          <a:p>
            <a:r>
              <a:rPr lang="en-US" dirty="0"/>
              <a:t>OUTPUT SCREENS</a:t>
            </a:r>
            <a:endParaRPr lang="en-IN" dirty="0"/>
          </a:p>
        </p:txBody>
      </p:sp>
      <p:pic>
        <p:nvPicPr>
          <p:cNvPr id="5" name="Content Placeholder 4">
            <a:extLst>
              <a:ext uri="{FF2B5EF4-FFF2-40B4-BE49-F238E27FC236}">
                <a16:creationId xmlns:a16="http://schemas.microsoft.com/office/drawing/2014/main" id="{748E83A8-39BE-6040-109D-2307A7083C0C}"/>
              </a:ext>
            </a:extLst>
          </p:cNvPr>
          <p:cNvPicPr>
            <a:picLocks noGrp="1" noChangeAspect="1"/>
          </p:cNvPicPr>
          <p:nvPr>
            <p:ph idx="1"/>
          </p:nvPr>
        </p:nvPicPr>
        <p:blipFill>
          <a:blip r:embed="rId2"/>
          <a:stretch>
            <a:fillRect/>
          </a:stretch>
        </p:blipFill>
        <p:spPr>
          <a:xfrm>
            <a:off x="3456432" y="2522764"/>
            <a:ext cx="6094514" cy="3346223"/>
          </a:xfrm>
        </p:spPr>
      </p:pic>
    </p:spTree>
    <p:extLst>
      <p:ext uri="{BB962C8B-B14F-4D97-AF65-F5344CB8AC3E}">
        <p14:creationId xmlns:p14="http://schemas.microsoft.com/office/powerpoint/2010/main" val="30591660"/>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2.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{4EDF3A59-1852-4D77-8C88-2249A90292A6}TF235124e3-e6db-4c6d-93c8-733f2fadbc609fb6f57c_win32-b1e91d96f19e</Template>
  <TotalTime>11</TotalTime>
  <Words>337</Words>
  <Application>Microsoft Office PowerPoint</Application>
  <PresentationFormat>Widescreen</PresentationFormat>
  <Paragraphs>62</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Georgia Pro Cond Light</vt:lpstr>
      <vt:lpstr>Speak Pro</vt:lpstr>
      <vt:lpstr>Times New Roman</vt:lpstr>
      <vt:lpstr>RetrospectVTI</vt:lpstr>
      <vt:lpstr>INFOSYS SPRINGBOARD VIRTUAL INTERNSHIP 6.0   TEAM C</vt:lpstr>
      <vt:lpstr> RECEIPT AND INVOICE DIGITIZER </vt:lpstr>
      <vt:lpstr>PROBLEM STATEMENT</vt:lpstr>
      <vt:lpstr>MY CONTRIBUTION</vt:lpstr>
      <vt:lpstr>WORKING</vt:lpstr>
      <vt:lpstr>STRUCTURE</vt:lpstr>
      <vt:lpstr>CSS</vt:lpstr>
      <vt:lpstr>Registration Flow (Step-by-Step)</vt:lpstr>
      <vt:lpstr>OUTPUT SCREENS</vt:lpstr>
      <vt:lpstr>OUTPUT SCREENS</vt:lpstr>
      <vt:lpstr>OUTPUT SCREENS</vt:lpstr>
      <vt:lpstr>OUTPUT SCREENS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snehithasavula@outlook.com</dc:creator>
  <cp:lastModifiedBy>snehithasavula@outlook.com</cp:lastModifiedBy>
  <cp:revision>2</cp:revision>
  <dcterms:created xsi:type="dcterms:W3CDTF">2026-02-12T05:16:45Z</dcterms:created>
  <dcterms:modified xsi:type="dcterms:W3CDTF">2026-02-12T13:22:25Z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